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60" r:id="rId5"/>
    <p:sldId id="262" r:id="rId6"/>
    <p:sldId id="261" r:id="rId7"/>
    <p:sldId id="263" r:id="rId8"/>
    <p:sldId id="264" r:id="rId9"/>
    <p:sldId id="265" r:id="rId10"/>
    <p:sldId id="266" r:id="rId11"/>
    <p:sldId id="267"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jpg>
</file>

<file path=ppt/media/image3.pn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EE7906-C82D-4E43-8C26-875A34EBFAB9}" type="datetimeFigureOut">
              <a:rPr lang="en-US" smtClean="0"/>
              <a:t>6/28/2022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BF4EA-66C0-4CFE-81BD-02CDB9148D34}" type="slidenum">
              <a:rPr lang="en-US" smtClean="0"/>
              <a:t>‹#›</a:t>
            </a:fld>
            <a:endParaRPr lang="en-US" dirty="0"/>
          </a:p>
        </p:txBody>
      </p:sp>
    </p:spTree>
    <p:extLst>
      <p:ext uri="{BB962C8B-B14F-4D97-AF65-F5344CB8AC3E}">
        <p14:creationId xmlns:p14="http://schemas.microsoft.com/office/powerpoint/2010/main" val="3147126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68F7FD2-78F3-4025-8C40-D6E2BBEFF8E3}"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7776998-F2E3-470B-85E3-144435E0AF88}" type="datetime1">
              <a:rPr lang="en-US" smtClean="0"/>
              <a:t>6/28/2022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FAF3A83-32E0-4C68-A4B1-45A1A98A891C}"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011ED9A-B46E-48BC-AD1D-9469A1E586B7}"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28064C2E-5AA0-4CF4-9C97-3C6939270543}"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55E9173-068B-4694-999E-1E58247E45AF}"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32EE311-14F4-45AB-A0B7-1DAFD090F206}"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599C16-F9EE-4636-80C2-7384C6C78ADF}"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0F9CB28-F02B-4485-B3AC-3EDF57A974AC}"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57C79D3-0911-48A2-825D-B5F84FE4AE39}"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57E870-A198-4702-9BFA-BD2904A155CD}" type="datetime1">
              <a:rPr lang="en-US" smtClean="0"/>
              <a:t>6/28/2022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66B435-25C5-4918-AFE5-17599C217023}" type="datetime1">
              <a:rPr lang="en-US" smtClean="0"/>
              <a:t>6/28/2022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0F2A300-4063-4776-9C3D-A8FF3A4D491F}" type="datetime1">
              <a:rPr lang="en-US" smtClean="0"/>
              <a:t>6/28/2022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1C55BF7-25C8-4169-AC89-A4623E500252}" type="datetime1">
              <a:rPr lang="en-US" smtClean="0"/>
              <a:t>6/28/2022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0B1BB5-38A7-471B-8DB3-E4DCD9DB702C}" type="datetime1">
              <a:rPr lang="en-US" smtClean="0"/>
              <a:t>6/28/2022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A091F70-D7D4-4DF3-9CC1-02F6964320B0}" type="datetime1">
              <a:rPr lang="en-US" smtClean="0"/>
              <a:t>6/28/2022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0AF86A95-6C90-4294-B505-E59AA6B971B5}" type="datetime1">
              <a:rPr lang="en-US" smtClean="0"/>
              <a:t>6/28/2022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C1A52284-D8C1-49FC-9977-61CBDF7BBE24}" type="datetime1">
              <a:rPr lang="en-US" smtClean="0"/>
              <a:t>6/28/2022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9076F00-C11C-4B8C-A42D-26907935F28E}"/>
              </a:ext>
              <a:ext uri="{C183D7F6-B498-43B3-948B-1728B52AA6E4}">
                <adec:decorative xmlns:adec="http://schemas.microsoft.com/office/drawing/2017/decorative" val="1"/>
              </a:ext>
            </a:extLst>
          </p:cNvPr>
          <p:cNvPicPr>
            <a:picLocks noChangeAspect="1"/>
          </p:cNvPicPr>
          <p:nvPr/>
        </p:nvPicPr>
        <p:blipFill rotWithShape="1">
          <a:blip r:embed="rId3"/>
          <a:srcRect b="25000"/>
          <a:stretch/>
        </p:blipFill>
        <p:spPr>
          <a:xfrm>
            <a:off x="20" y="10"/>
            <a:ext cx="12191980" cy="6857990"/>
          </a:xfrm>
          <a:prstGeom prst="rect">
            <a:avLst/>
          </a:prstGeom>
        </p:spPr>
      </p:pic>
      <p:sp useBgFill="1">
        <p:nvSpPr>
          <p:cNvPr id="29" name="Rounded Rectangle 9">
            <a:extLst>
              <a:ext uri="{FF2B5EF4-FFF2-40B4-BE49-F238E27FC236}">
                <a16:creationId xmlns:a16="http://schemas.microsoft.com/office/drawing/2014/main" id="{377641A3-0AD1-47C4-888F-5D557BC9C0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6889" y="1846512"/>
            <a:ext cx="8998224" cy="3164976"/>
          </a:xfrm>
          <a:prstGeom prst="roundRect">
            <a:avLst>
              <a:gd name="adj" fmla="val 4629"/>
            </a:avLst>
          </a:prstGeom>
          <a:ln w="44450">
            <a:gradFill>
              <a:gsLst>
                <a:gs pos="0">
                  <a:schemeClr val="bg2">
                    <a:alpha val="65000"/>
                  </a:schemeClr>
                </a:gs>
                <a:gs pos="98000">
                  <a:schemeClr val="bg2">
                    <a:lumMod val="75000"/>
                    <a:alpha val="55000"/>
                  </a:schemeClr>
                </a:gs>
              </a:gsLst>
              <a:lin ang="5400000" scaled="1"/>
            </a:gradFill>
          </a:ln>
          <a:effectLst>
            <a:innerShdw blurRad="63500" dist="50800" dir="14460000">
              <a:prstClr val="black">
                <a:alpha val="70000"/>
              </a:prstClr>
            </a:innerShdw>
          </a:effectLst>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807B440-1575-45E1-ADD8-03747A5B725F}"/>
              </a:ext>
            </a:extLst>
          </p:cNvPr>
          <p:cNvSpPr>
            <a:spLocks noGrp="1"/>
          </p:cNvSpPr>
          <p:nvPr>
            <p:ph type="ctrTitle"/>
          </p:nvPr>
        </p:nvSpPr>
        <p:spPr>
          <a:xfrm>
            <a:off x="1751012" y="2007703"/>
            <a:ext cx="8676222" cy="1802297"/>
          </a:xfrm>
        </p:spPr>
        <p:txBody>
          <a:bodyPr>
            <a:normAutofit fontScale="90000"/>
          </a:bodyPr>
          <a:lstStyle/>
          <a:p>
            <a:pPr marL="0" lvl="0" indent="0" rtl="0">
              <a:spcBef>
                <a:spcPts val="1000"/>
              </a:spcBef>
              <a:spcAft>
                <a:spcPts val="0"/>
              </a:spcAft>
              <a:buNone/>
            </a:pPr>
            <a:r>
              <a:rPr lang="en-US" dirty="0">
                <a:latin typeface="Lato"/>
                <a:ea typeface="Lato"/>
                <a:cs typeface="Lato"/>
                <a:sym typeface="Lato"/>
              </a:rPr>
              <a:t>PPS MINI PROJECT</a:t>
            </a:r>
            <a:br>
              <a:rPr lang="en-US" dirty="0">
                <a:latin typeface="Lato"/>
                <a:ea typeface="Lato"/>
                <a:cs typeface="Lato"/>
                <a:sym typeface="Lato"/>
              </a:rPr>
            </a:br>
            <a:r>
              <a:rPr lang="en-US" sz="4800" dirty="0">
                <a:latin typeface="Lato"/>
                <a:ea typeface="Lato"/>
                <a:cs typeface="Lato"/>
                <a:sym typeface="Lato"/>
              </a:rPr>
              <a:t>Inventory Management in stores</a:t>
            </a:r>
            <a:endParaRPr lang="en-US" dirty="0"/>
          </a:p>
        </p:txBody>
      </p:sp>
      <p:sp>
        <p:nvSpPr>
          <p:cNvPr id="3" name="Subtitle 2">
            <a:extLst>
              <a:ext uri="{FF2B5EF4-FFF2-40B4-BE49-F238E27FC236}">
                <a16:creationId xmlns:a16="http://schemas.microsoft.com/office/drawing/2014/main" id="{E26292E0-6095-4F56-8D59-35C313153FE0}"/>
              </a:ext>
            </a:extLst>
          </p:cNvPr>
          <p:cNvSpPr>
            <a:spLocks noGrp="1"/>
          </p:cNvSpPr>
          <p:nvPr>
            <p:ph type="subTitle" idx="1"/>
          </p:nvPr>
        </p:nvSpPr>
        <p:spPr>
          <a:xfrm>
            <a:off x="1751012" y="3886200"/>
            <a:ext cx="8676222" cy="795587"/>
          </a:xfrm>
        </p:spPr>
        <p:txBody>
          <a:bodyPr>
            <a:normAutofit fontScale="92500" lnSpcReduction="10000"/>
          </a:bodyPr>
          <a:lstStyle/>
          <a:p>
            <a:r>
              <a:rPr lang="en-US" dirty="0"/>
              <a:t>BY Parth Parab</a:t>
            </a:r>
          </a:p>
          <a:p>
            <a:r>
              <a:rPr lang="en-US" dirty="0"/>
              <a:t>RA2111030010061</a:t>
            </a:r>
          </a:p>
        </p:txBody>
      </p:sp>
    </p:spTree>
    <p:extLst>
      <p:ext uri="{BB962C8B-B14F-4D97-AF65-F5344CB8AC3E}">
        <p14:creationId xmlns:p14="http://schemas.microsoft.com/office/powerpoint/2010/main" val="3065875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3E845-3CE6-2B9F-522F-6FB3200F28A4}"/>
              </a:ext>
            </a:extLst>
          </p:cNvPr>
          <p:cNvSpPr>
            <a:spLocks noGrp="1"/>
          </p:cNvSpPr>
          <p:nvPr>
            <p:ph type="title"/>
          </p:nvPr>
        </p:nvSpPr>
        <p:spPr/>
        <p:txBody>
          <a:bodyPr>
            <a:normAutofit/>
          </a:bodyPr>
          <a:lstStyle/>
          <a:p>
            <a:r>
              <a:rPr lang="en" sz="7200" dirty="0">
                <a:latin typeface="Georgia"/>
                <a:ea typeface="Georgia"/>
                <a:cs typeface="Georgia"/>
                <a:sym typeface="Georgia"/>
              </a:rPr>
              <a:t>Conclusion</a:t>
            </a:r>
            <a:endParaRPr lang="en-IN" sz="7200" dirty="0"/>
          </a:p>
        </p:txBody>
      </p:sp>
      <p:sp>
        <p:nvSpPr>
          <p:cNvPr id="3" name="Content Placeholder 2">
            <a:extLst>
              <a:ext uri="{FF2B5EF4-FFF2-40B4-BE49-F238E27FC236}">
                <a16:creationId xmlns:a16="http://schemas.microsoft.com/office/drawing/2014/main" id="{622DCCDE-437E-71BB-E69D-07DFDB0CC630}"/>
              </a:ext>
            </a:extLst>
          </p:cNvPr>
          <p:cNvSpPr>
            <a:spLocks noGrp="1"/>
          </p:cNvSpPr>
          <p:nvPr>
            <p:ph idx="1"/>
          </p:nvPr>
        </p:nvSpPr>
        <p:spPr/>
        <p:txBody>
          <a:bodyPr/>
          <a:lstStyle/>
          <a:p>
            <a:pPr marL="0" lvl="0" indent="0" algn="l" rtl="0">
              <a:spcBef>
                <a:spcPts val="0"/>
              </a:spcBef>
              <a:spcAft>
                <a:spcPts val="0"/>
              </a:spcAft>
              <a:buNone/>
            </a:pPr>
            <a:r>
              <a:rPr lang="en-US" sz="2000" dirty="0"/>
              <a:t>We were able to learn how to properly and effectively implement structures and loops in </a:t>
            </a:r>
            <a:r>
              <a:rPr lang="en-US" sz="2000" dirty="0" err="1"/>
              <a:t>practise</a:t>
            </a:r>
            <a:r>
              <a:rPr lang="en-US" sz="2000" dirty="0"/>
              <a:t> by using them in </a:t>
            </a:r>
            <a:r>
              <a:rPr lang="en-US" sz="2000" dirty="0" err="1"/>
              <a:t>practise.The</a:t>
            </a:r>
            <a:r>
              <a:rPr lang="en-US" sz="2000" dirty="0"/>
              <a:t> </a:t>
            </a:r>
            <a:r>
              <a:rPr lang="en-US" sz="2000" dirty="0" err="1"/>
              <a:t>programme</a:t>
            </a:r>
            <a:r>
              <a:rPr lang="en-US" sz="2000"/>
              <a:t> created is capable of producing the desired result smoothly and correctly.</a:t>
            </a:r>
            <a:endParaRPr lang="en-IN" dirty="0"/>
          </a:p>
        </p:txBody>
      </p:sp>
    </p:spTree>
    <p:extLst>
      <p:ext uri="{BB962C8B-B14F-4D97-AF65-F5344CB8AC3E}">
        <p14:creationId xmlns:p14="http://schemas.microsoft.com/office/powerpoint/2010/main" val="2210538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A40BD-A096-4D4E-6BB8-33F032BCB54C}"/>
              </a:ext>
            </a:extLst>
          </p:cNvPr>
          <p:cNvSpPr>
            <a:spLocks noGrp="1"/>
          </p:cNvSpPr>
          <p:nvPr>
            <p:ph type="title"/>
          </p:nvPr>
        </p:nvSpPr>
        <p:spPr/>
        <p:txBody>
          <a:bodyPr>
            <a:normAutofit/>
          </a:bodyPr>
          <a:lstStyle/>
          <a:p>
            <a:pPr algn="ctr"/>
            <a:r>
              <a:rPr lang="en" sz="7200" dirty="0">
                <a:latin typeface="Georgia"/>
                <a:ea typeface="Georgia"/>
                <a:cs typeface="Georgia"/>
                <a:sym typeface="Georgia"/>
              </a:rPr>
              <a:t>Abstract</a:t>
            </a:r>
            <a:endParaRPr lang="en-IN" sz="7200" dirty="0"/>
          </a:p>
        </p:txBody>
      </p:sp>
      <p:sp>
        <p:nvSpPr>
          <p:cNvPr id="3" name="Content Placeholder 2">
            <a:extLst>
              <a:ext uri="{FF2B5EF4-FFF2-40B4-BE49-F238E27FC236}">
                <a16:creationId xmlns:a16="http://schemas.microsoft.com/office/drawing/2014/main" id="{BD34F279-77E7-BFD3-2166-36CF894CD4BE}"/>
              </a:ext>
            </a:extLst>
          </p:cNvPr>
          <p:cNvSpPr>
            <a:spLocks noGrp="1"/>
          </p:cNvSpPr>
          <p:nvPr>
            <p:ph idx="1"/>
          </p:nvPr>
        </p:nvSpPr>
        <p:spPr/>
        <p:txBody>
          <a:bodyPr/>
          <a:lstStyle/>
          <a:p>
            <a:pPr marL="0" lvl="0" indent="0" algn="l" rtl="0">
              <a:spcBef>
                <a:spcPts val="0"/>
              </a:spcBef>
              <a:spcAft>
                <a:spcPts val="0"/>
              </a:spcAft>
              <a:buNone/>
            </a:pPr>
            <a:r>
              <a:rPr lang="en-US" sz="2000" dirty="0"/>
              <a:t>The project's goal is to create a program that deals with the use of structure arrays, pointers, and other functions. This program can perform array operations such as insertion, retrieval, exiting, and so on. We can use the program to smoothly and efficiently arrange items in a grocery store's inventory by using the listed functions.</a:t>
            </a:r>
            <a:endParaRPr lang="en-IN" dirty="0"/>
          </a:p>
        </p:txBody>
      </p:sp>
    </p:spTree>
    <p:extLst>
      <p:ext uri="{BB962C8B-B14F-4D97-AF65-F5344CB8AC3E}">
        <p14:creationId xmlns:p14="http://schemas.microsoft.com/office/powerpoint/2010/main" val="2764467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C2DA3-5FB1-5E30-454C-212C8EA9D500}"/>
              </a:ext>
            </a:extLst>
          </p:cNvPr>
          <p:cNvSpPr>
            <a:spLocks noGrp="1"/>
          </p:cNvSpPr>
          <p:nvPr>
            <p:ph type="title"/>
          </p:nvPr>
        </p:nvSpPr>
        <p:spPr/>
        <p:txBody>
          <a:bodyPr>
            <a:normAutofit/>
          </a:bodyPr>
          <a:lstStyle/>
          <a:p>
            <a:pPr algn="ctr"/>
            <a:r>
              <a:rPr lang="en" sz="5400" dirty="0">
                <a:latin typeface="Georgia"/>
                <a:ea typeface="Georgia"/>
                <a:cs typeface="Georgia"/>
                <a:sym typeface="Georgia"/>
              </a:rPr>
              <a:t>Problem Statement and Description</a:t>
            </a:r>
            <a:endParaRPr lang="en-IN" sz="5400" dirty="0"/>
          </a:p>
        </p:txBody>
      </p:sp>
      <p:sp>
        <p:nvSpPr>
          <p:cNvPr id="3" name="Content Placeholder 2">
            <a:extLst>
              <a:ext uri="{FF2B5EF4-FFF2-40B4-BE49-F238E27FC236}">
                <a16:creationId xmlns:a16="http://schemas.microsoft.com/office/drawing/2014/main" id="{831A3D16-9998-23EC-2BE5-2753EF48C2B2}"/>
              </a:ext>
            </a:extLst>
          </p:cNvPr>
          <p:cNvSpPr>
            <a:spLocks noGrp="1"/>
          </p:cNvSpPr>
          <p:nvPr>
            <p:ph idx="1"/>
          </p:nvPr>
        </p:nvSpPr>
        <p:spPr/>
        <p:txBody>
          <a:bodyPr/>
          <a:lstStyle/>
          <a:p>
            <a:pPr marL="0" lvl="0" indent="0" algn="l" rtl="0">
              <a:spcBef>
                <a:spcPts val="0"/>
              </a:spcBef>
              <a:spcAft>
                <a:spcPts val="0"/>
              </a:spcAft>
              <a:buNone/>
            </a:pPr>
            <a:r>
              <a:rPr lang="en-US" sz="2000" dirty="0"/>
              <a:t>Proper inventory and goods listing is critical to the smooth operation of a business.</a:t>
            </a:r>
          </a:p>
          <a:p>
            <a:pPr marL="0" lvl="0" indent="0" algn="l" rtl="0">
              <a:spcBef>
                <a:spcPts val="0"/>
              </a:spcBef>
              <a:spcAft>
                <a:spcPts val="0"/>
              </a:spcAft>
              <a:buNone/>
            </a:pPr>
            <a:r>
              <a:rPr lang="en-US" sz="2000" dirty="0"/>
              <a:t>Keeping track of inventory and sales in hand-made books and ledgers is both tedious and time consuming.</a:t>
            </a:r>
          </a:p>
          <a:p>
            <a:pPr marL="0" lvl="0" indent="0" algn="l" rtl="0">
              <a:spcBef>
                <a:spcPts val="0"/>
              </a:spcBef>
              <a:spcAft>
                <a:spcPts val="0"/>
              </a:spcAft>
              <a:buNone/>
            </a:pPr>
            <a:r>
              <a:rPr lang="en-US" sz="2000" dirty="0"/>
              <a:t>Written ledgers and books are also susceptible to loss or damage. In the long run, they also take up a lot of physical space.</a:t>
            </a:r>
            <a:endParaRPr lang="en-IN" dirty="0"/>
          </a:p>
        </p:txBody>
      </p:sp>
    </p:spTree>
    <p:extLst>
      <p:ext uri="{BB962C8B-B14F-4D97-AF65-F5344CB8AC3E}">
        <p14:creationId xmlns:p14="http://schemas.microsoft.com/office/powerpoint/2010/main" val="3171794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47100-6A6F-DCF0-3A41-B2070AB83991}"/>
              </a:ext>
            </a:extLst>
          </p:cNvPr>
          <p:cNvSpPr>
            <a:spLocks noGrp="1"/>
          </p:cNvSpPr>
          <p:nvPr>
            <p:ph type="title"/>
          </p:nvPr>
        </p:nvSpPr>
        <p:spPr/>
        <p:txBody>
          <a:bodyPr>
            <a:normAutofit/>
          </a:bodyPr>
          <a:lstStyle/>
          <a:p>
            <a:pPr algn="ctr"/>
            <a:r>
              <a:rPr lang="en" sz="7200" dirty="0">
                <a:latin typeface="Georgia"/>
                <a:ea typeface="Georgia"/>
                <a:cs typeface="Georgia"/>
                <a:sym typeface="Georgia"/>
              </a:rPr>
              <a:t>Objective</a:t>
            </a:r>
            <a:endParaRPr lang="en-IN" sz="7200" dirty="0"/>
          </a:p>
        </p:txBody>
      </p:sp>
      <p:sp>
        <p:nvSpPr>
          <p:cNvPr id="3" name="Content Placeholder 2">
            <a:extLst>
              <a:ext uri="{FF2B5EF4-FFF2-40B4-BE49-F238E27FC236}">
                <a16:creationId xmlns:a16="http://schemas.microsoft.com/office/drawing/2014/main" id="{07F91706-AB05-F64E-A8F8-7B4337B3D9FF}"/>
              </a:ext>
            </a:extLst>
          </p:cNvPr>
          <p:cNvSpPr>
            <a:spLocks noGrp="1"/>
          </p:cNvSpPr>
          <p:nvPr>
            <p:ph idx="1"/>
          </p:nvPr>
        </p:nvSpPr>
        <p:spPr/>
        <p:txBody>
          <a:bodyPr/>
          <a:lstStyle/>
          <a:p>
            <a:pPr marL="0" lvl="0" indent="0" algn="l" rtl="0">
              <a:spcBef>
                <a:spcPts val="0"/>
              </a:spcBef>
              <a:spcAft>
                <a:spcPts val="0"/>
              </a:spcAft>
              <a:buNone/>
            </a:pPr>
            <a:r>
              <a:rPr lang="en-US" sz="2000" dirty="0"/>
              <a:t>The goal of this project is to use C programming to create a </a:t>
            </a:r>
            <a:r>
              <a:rPr lang="en-US" sz="2000" dirty="0" err="1"/>
              <a:t>programme</a:t>
            </a:r>
            <a:r>
              <a:rPr lang="en-US" sz="2000" dirty="0"/>
              <a:t> that can easily input and list a store's inventory.</a:t>
            </a:r>
          </a:p>
          <a:p>
            <a:pPr marL="0" lvl="0" indent="0" algn="l" rtl="0">
              <a:spcBef>
                <a:spcPts val="0"/>
              </a:spcBef>
              <a:spcAft>
                <a:spcPts val="0"/>
              </a:spcAft>
              <a:buNone/>
            </a:pPr>
            <a:endParaRPr lang="en-US" sz="2000" dirty="0"/>
          </a:p>
          <a:p>
            <a:pPr marL="0" lvl="0" indent="0" algn="l" rtl="0">
              <a:spcBef>
                <a:spcPts val="0"/>
              </a:spcBef>
              <a:spcAft>
                <a:spcPts val="0"/>
              </a:spcAft>
              <a:buNone/>
            </a:pPr>
            <a:r>
              <a:rPr lang="en-US" sz="2000" dirty="0"/>
              <a:t>We can create a program in C that records the name, code, quantity, price, and manufacturing date of any product we need to list by using structures and loops.</a:t>
            </a:r>
            <a:endParaRPr lang="en-IN" dirty="0"/>
          </a:p>
        </p:txBody>
      </p:sp>
    </p:spTree>
    <p:extLst>
      <p:ext uri="{BB962C8B-B14F-4D97-AF65-F5344CB8AC3E}">
        <p14:creationId xmlns:p14="http://schemas.microsoft.com/office/powerpoint/2010/main" val="522508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93145-8A0C-2178-FD33-992FD5C3F761}"/>
              </a:ext>
            </a:extLst>
          </p:cNvPr>
          <p:cNvSpPr>
            <a:spLocks noGrp="1"/>
          </p:cNvSpPr>
          <p:nvPr>
            <p:ph type="title"/>
          </p:nvPr>
        </p:nvSpPr>
        <p:spPr/>
        <p:txBody>
          <a:bodyPr>
            <a:normAutofit/>
          </a:bodyPr>
          <a:lstStyle/>
          <a:p>
            <a:r>
              <a:rPr lang="en" sz="5400" dirty="0">
                <a:latin typeface="Georgia"/>
                <a:ea typeface="Georgia"/>
                <a:cs typeface="Georgia"/>
                <a:sym typeface="Georgia"/>
              </a:rPr>
              <a:t>Proposed methodology</a:t>
            </a:r>
            <a:endParaRPr lang="en-IN" sz="5400" dirty="0"/>
          </a:p>
        </p:txBody>
      </p:sp>
      <p:sp>
        <p:nvSpPr>
          <p:cNvPr id="3" name="Content Placeholder 2">
            <a:extLst>
              <a:ext uri="{FF2B5EF4-FFF2-40B4-BE49-F238E27FC236}">
                <a16:creationId xmlns:a16="http://schemas.microsoft.com/office/drawing/2014/main" id="{FE91613C-93E6-CB61-DF4D-B3B24667E83A}"/>
              </a:ext>
            </a:extLst>
          </p:cNvPr>
          <p:cNvSpPr>
            <a:spLocks noGrp="1"/>
          </p:cNvSpPr>
          <p:nvPr>
            <p:ph idx="1"/>
          </p:nvPr>
        </p:nvSpPr>
        <p:spPr/>
        <p:txBody>
          <a:bodyPr/>
          <a:lstStyle/>
          <a:p>
            <a:pPr marL="0" lvl="0" indent="0" algn="l" rtl="0">
              <a:spcBef>
                <a:spcPts val="0"/>
              </a:spcBef>
              <a:spcAft>
                <a:spcPts val="0"/>
              </a:spcAft>
              <a:buNone/>
            </a:pPr>
            <a:r>
              <a:rPr lang="en-US" sz="2000" dirty="0"/>
              <a:t>The proposed methodology involves the use of structures and loops. The initial structures are created for the manufacturing date and the listed details. The number of items and the specifics of each item are then entered. Finally, the list of items and their details are printed in the order in which they were entered.</a:t>
            </a:r>
            <a:endParaRPr lang="en-IN" dirty="0"/>
          </a:p>
        </p:txBody>
      </p:sp>
    </p:spTree>
    <p:extLst>
      <p:ext uri="{BB962C8B-B14F-4D97-AF65-F5344CB8AC3E}">
        <p14:creationId xmlns:p14="http://schemas.microsoft.com/office/powerpoint/2010/main" val="3274721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D3B78-B194-924A-0367-D936ABDA0A1B}"/>
              </a:ext>
            </a:extLst>
          </p:cNvPr>
          <p:cNvSpPr>
            <a:spLocks noGrp="1"/>
          </p:cNvSpPr>
          <p:nvPr>
            <p:ph type="title"/>
          </p:nvPr>
        </p:nvSpPr>
        <p:spPr/>
        <p:txBody>
          <a:bodyPr/>
          <a:lstStyle/>
          <a:p>
            <a:r>
              <a:rPr lang="en" dirty="0">
                <a:latin typeface="Georgia"/>
                <a:ea typeface="Georgia"/>
                <a:cs typeface="Georgia"/>
                <a:sym typeface="Georgia"/>
              </a:rPr>
              <a:t>Flowchart</a:t>
            </a:r>
            <a:endParaRPr lang="en-IN" dirty="0"/>
          </a:p>
        </p:txBody>
      </p:sp>
      <p:pic>
        <p:nvPicPr>
          <p:cNvPr id="5" name="Content Placeholder 4">
            <a:extLst>
              <a:ext uri="{FF2B5EF4-FFF2-40B4-BE49-F238E27FC236}">
                <a16:creationId xmlns:a16="http://schemas.microsoft.com/office/drawing/2014/main" id="{EB9DF733-04EF-1C10-737D-CC400A3BC823}"/>
              </a:ext>
            </a:extLst>
          </p:cNvPr>
          <p:cNvPicPr>
            <a:picLocks noGrp="1" noChangeAspect="1"/>
          </p:cNvPicPr>
          <p:nvPr>
            <p:ph idx="1"/>
          </p:nvPr>
        </p:nvPicPr>
        <p:blipFill>
          <a:blip r:embed="rId2"/>
          <a:stretch>
            <a:fillRect/>
          </a:stretch>
        </p:blipFill>
        <p:spPr>
          <a:xfrm>
            <a:off x="1733939" y="2079672"/>
            <a:ext cx="8724121" cy="4168728"/>
          </a:xfrm>
        </p:spPr>
      </p:pic>
    </p:spTree>
    <p:extLst>
      <p:ext uri="{BB962C8B-B14F-4D97-AF65-F5344CB8AC3E}">
        <p14:creationId xmlns:p14="http://schemas.microsoft.com/office/powerpoint/2010/main" val="3100367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B13B1-210E-8F1F-5C54-38AB3E233F17}"/>
              </a:ext>
            </a:extLst>
          </p:cNvPr>
          <p:cNvSpPr>
            <a:spLocks noGrp="1"/>
          </p:cNvSpPr>
          <p:nvPr>
            <p:ph type="title"/>
          </p:nvPr>
        </p:nvSpPr>
        <p:spPr/>
        <p:txBody>
          <a:bodyPr>
            <a:normAutofit/>
          </a:bodyPr>
          <a:lstStyle/>
          <a:p>
            <a:pPr algn="ctr"/>
            <a:r>
              <a:rPr lang="en" sz="7200" dirty="0">
                <a:latin typeface="Georgia"/>
                <a:ea typeface="Georgia"/>
                <a:cs typeface="Georgia"/>
                <a:sym typeface="Georgia"/>
              </a:rPr>
              <a:t>Coding</a:t>
            </a:r>
            <a:endParaRPr lang="en-IN" sz="7200" dirty="0"/>
          </a:p>
        </p:txBody>
      </p:sp>
      <p:pic>
        <p:nvPicPr>
          <p:cNvPr id="4" name="Google Shape;124;p19">
            <a:extLst>
              <a:ext uri="{FF2B5EF4-FFF2-40B4-BE49-F238E27FC236}">
                <a16:creationId xmlns:a16="http://schemas.microsoft.com/office/drawing/2014/main" id="{6FFBEA39-C17B-1F52-609C-6BF17994AFB8}"/>
              </a:ext>
            </a:extLst>
          </p:cNvPr>
          <p:cNvPicPr preferRelativeResize="0">
            <a:picLocks noGrp="1"/>
          </p:cNvPicPr>
          <p:nvPr>
            <p:ph idx="1"/>
          </p:nvPr>
        </p:nvPicPr>
        <p:blipFill rotWithShape="1">
          <a:blip r:embed="rId2">
            <a:alphaModFix/>
          </a:blip>
          <a:srcRect l="9580" t="12990" r="49894" b="25993"/>
          <a:stretch/>
        </p:blipFill>
        <p:spPr>
          <a:xfrm>
            <a:off x="1548189" y="2511490"/>
            <a:ext cx="4744757" cy="3733800"/>
          </a:xfrm>
          <a:prstGeom prst="rect">
            <a:avLst/>
          </a:prstGeom>
          <a:noFill/>
          <a:ln>
            <a:noFill/>
          </a:ln>
        </p:spPr>
      </p:pic>
      <p:pic>
        <p:nvPicPr>
          <p:cNvPr id="5" name="Google Shape;125;p19">
            <a:extLst>
              <a:ext uri="{FF2B5EF4-FFF2-40B4-BE49-F238E27FC236}">
                <a16:creationId xmlns:a16="http://schemas.microsoft.com/office/drawing/2014/main" id="{1AB37750-B75E-738C-5ABD-14827BB80A9B}"/>
              </a:ext>
            </a:extLst>
          </p:cNvPr>
          <p:cNvPicPr preferRelativeResize="0"/>
          <p:nvPr/>
        </p:nvPicPr>
        <p:blipFill rotWithShape="1">
          <a:blip r:embed="rId3">
            <a:alphaModFix/>
          </a:blip>
          <a:srcRect l="10716" t="27657" r="30010" b="14468"/>
          <a:stretch/>
        </p:blipFill>
        <p:spPr>
          <a:xfrm>
            <a:off x="5124890" y="2511490"/>
            <a:ext cx="5518921" cy="3736910"/>
          </a:xfrm>
          <a:prstGeom prst="rect">
            <a:avLst/>
          </a:prstGeom>
          <a:noFill/>
          <a:ln>
            <a:noFill/>
          </a:ln>
        </p:spPr>
      </p:pic>
    </p:spTree>
    <p:extLst>
      <p:ext uri="{BB962C8B-B14F-4D97-AF65-F5344CB8AC3E}">
        <p14:creationId xmlns:p14="http://schemas.microsoft.com/office/powerpoint/2010/main" val="2679556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127A1-DEFE-8656-F9BD-892B1F6F7575}"/>
              </a:ext>
            </a:extLst>
          </p:cNvPr>
          <p:cNvSpPr>
            <a:spLocks noGrp="1"/>
          </p:cNvSpPr>
          <p:nvPr>
            <p:ph type="title"/>
          </p:nvPr>
        </p:nvSpPr>
        <p:spPr/>
        <p:txBody>
          <a:bodyPr>
            <a:normAutofit/>
          </a:bodyPr>
          <a:lstStyle/>
          <a:p>
            <a:pPr algn="ctr"/>
            <a:r>
              <a:rPr lang="en" sz="7200" dirty="0">
                <a:latin typeface="Georgia"/>
                <a:ea typeface="Georgia"/>
                <a:cs typeface="Georgia"/>
                <a:sym typeface="Georgia"/>
              </a:rPr>
              <a:t>Coding Output</a:t>
            </a:r>
            <a:endParaRPr lang="en-IN" sz="7200" dirty="0"/>
          </a:p>
        </p:txBody>
      </p:sp>
      <p:pic>
        <p:nvPicPr>
          <p:cNvPr id="4" name="Google Shape;132;p20">
            <a:extLst>
              <a:ext uri="{FF2B5EF4-FFF2-40B4-BE49-F238E27FC236}">
                <a16:creationId xmlns:a16="http://schemas.microsoft.com/office/drawing/2014/main" id="{B52C2BB4-0F97-00C4-E8C1-FE916C3F01E3}"/>
              </a:ext>
            </a:extLst>
          </p:cNvPr>
          <p:cNvPicPr preferRelativeResize="0">
            <a:picLocks noGrp="1"/>
          </p:cNvPicPr>
          <p:nvPr>
            <p:ph idx="1"/>
          </p:nvPr>
        </p:nvPicPr>
        <p:blipFill rotWithShape="1">
          <a:blip r:embed="rId2">
            <a:alphaModFix/>
          </a:blip>
          <a:srcRect l="51704" t="24321" b="5404"/>
          <a:stretch/>
        </p:blipFill>
        <p:spPr>
          <a:xfrm>
            <a:off x="1911187" y="2514600"/>
            <a:ext cx="8366449" cy="4016829"/>
          </a:xfrm>
          <a:prstGeom prst="rect">
            <a:avLst/>
          </a:prstGeom>
          <a:noFill/>
          <a:ln>
            <a:noFill/>
          </a:ln>
        </p:spPr>
      </p:pic>
    </p:spTree>
    <p:extLst>
      <p:ext uri="{BB962C8B-B14F-4D97-AF65-F5344CB8AC3E}">
        <p14:creationId xmlns:p14="http://schemas.microsoft.com/office/powerpoint/2010/main" val="2220727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BBD0F-A16D-6C2E-A63C-4308901EB8A2}"/>
              </a:ext>
            </a:extLst>
          </p:cNvPr>
          <p:cNvSpPr>
            <a:spLocks noGrp="1"/>
          </p:cNvSpPr>
          <p:nvPr>
            <p:ph type="title"/>
          </p:nvPr>
        </p:nvSpPr>
        <p:spPr/>
        <p:txBody>
          <a:bodyPr>
            <a:normAutofit/>
          </a:bodyPr>
          <a:lstStyle/>
          <a:p>
            <a:pPr algn="ctr"/>
            <a:r>
              <a:rPr lang="en" sz="7200" dirty="0">
                <a:latin typeface="Georgia"/>
                <a:ea typeface="Georgia"/>
                <a:cs typeface="Georgia"/>
                <a:sym typeface="Georgia"/>
              </a:rPr>
              <a:t>Result</a:t>
            </a:r>
            <a:endParaRPr lang="en-IN" sz="7200" dirty="0"/>
          </a:p>
        </p:txBody>
      </p:sp>
      <p:sp>
        <p:nvSpPr>
          <p:cNvPr id="3" name="Content Placeholder 2">
            <a:extLst>
              <a:ext uri="{FF2B5EF4-FFF2-40B4-BE49-F238E27FC236}">
                <a16:creationId xmlns:a16="http://schemas.microsoft.com/office/drawing/2014/main" id="{47FE79CD-ACFB-0FDF-2B23-BFB76D0D4885}"/>
              </a:ext>
            </a:extLst>
          </p:cNvPr>
          <p:cNvSpPr>
            <a:spLocks noGrp="1"/>
          </p:cNvSpPr>
          <p:nvPr>
            <p:ph idx="1"/>
          </p:nvPr>
        </p:nvSpPr>
        <p:spPr/>
        <p:txBody>
          <a:bodyPr/>
          <a:lstStyle/>
          <a:p>
            <a:r>
              <a:rPr lang="en-US" sz="2000" dirty="0"/>
              <a:t>A </a:t>
            </a:r>
            <a:r>
              <a:rPr lang="en-US" sz="2000" dirty="0" err="1"/>
              <a:t>programme</a:t>
            </a:r>
            <a:r>
              <a:rPr lang="en-US" sz="2000" dirty="0"/>
              <a:t> was developed that can accept multiple item inputs along with their name, quantity, price, and manufacturing date and then print them all in an orderly fashion.</a:t>
            </a:r>
            <a:endParaRPr lang="en-IN" dirty="0"/>
          </a:p>
        </p:txBody>
      </p:sp>
    </p:spTree>
    <p:extLst>
      <p:ext uri="{BB962C8B-B14F-4D97-AF65-F5344CB8AC3E}">
        <p14:creationId xmlns:p14="http://schemas.microsoft.com/office/powerpoint/2010/main" val="93766755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190339A-8661-42A0-BCF8-FCB14B654C8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D05A9AC-14F2-42E4-904B-43004658B98B}">
  <ds:schemaRefs>
    <ds:schemaRef ds:uri="http://schemas.microsoft.com/sharepoint/v3/contenttype/forms"/>
  </ds:schemaRefs>
</ds:datastoreItem>
</file>

<file path=customXml/itemProps3.xml><?xml version="1.0" encoding="utf-8"?>
<ds:datastoreItem xmlns:ds="http://schemas.openxmlformats.org/officeDocument/2006/customXml" ds:itemID="{02137551-CD8F-4200-B612-C4D85FD8307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Mesh design</Template>
  <TotalTime>19</TotalTime>
  <Words>334</Words>
  <Application>Microsoft Office PowerPoint</Application>
  <PresentationFormat>Widescreen</PresentationFormat>
  <Paragraphs>22</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Century Gothic</vt:lpstr>
      <vt:lpstr>Georgia</vt:lpstr>
      <vt:lpstr>Lato</vt:lpstr>
      <vt:lpstr>Mesh</vt:lpstr>
      <vt:lpstr>PPS MINI PROJECT Inventory Management in stores</vt:lpstr>
      <vt:lpstr>Abstract</vt:lpstr>
      <vt:lpstr>Problem Statement and Description</vt:lpstr>
      <vt:lpstr>Objective</vt:lpstr>
      <vt:lpstr>Proposed methodology</vt:lpstr>
      <vt:lpstr>Flowchart</vt:lpstr>
      <vt:lpstr>Coding</vt:lpstr>
      <vt:lpstr>Coding Output</vt:lpstr>
      <vt:lpstr>Result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PPS MINI PROJECT Inventory Management in stores</dc:title>
  <dc:creator>parth parab</dc:creator>
  <cp:lastModifiedBy>parth parab</cp:lastModifiedBy>
  <cp:revision>2</cp:revision>
  <dcterms:created xsi:type="dcterms:W3CDTF">2022-06-25T15:34:41Z</dcterms:created>
  <dcterms:modified xsi:type="dcterms:W3CDTF">2022-06-28T06:24:06Z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